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70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EA23A-2690-41FD-9B32-7BB983BA1A04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AA08-5A18-492E-88A0-BA96F2FAC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8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Speeds, distances, times, petrol cost………..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8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8¼  -  ¾ = 7½ miles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9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45 litres,</a:t>
            </a:r>
            <a:r>
              <a:rPr lang="en-GB" baseline="0" dirty="0" smtClean="0"/>
              <a:t>        60 litres = 60/4.546 =13.1984 which is about 13.2 gallons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5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3/8 full</a:t>
            </a:r>
            <a:r>
              <a:rPr lang="en-GB" baseline="0" dirty="0" smtClean="0"/>
              <a:t>  and  5/8 empty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9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 drove  36 miles  or  57.6 kilometres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86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1613 miles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5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3/8 of 60 = 22.5 litres,    22.5 x 129.9 =  2922.75p  =  £29.23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0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58 miles per hour  or about  92 kilometres per hour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96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80 kilometres per hour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3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60 miles per hour is faster ( same as 96 km p h 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69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48</a:t>
            </a:r>
            <a:r>
              <a:rPr lang="en-GB" baseline="0" dirty="0" smtClean="0"/>
              <a:t> km p 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0" dirty="0" smtClean="0"/>
              <a:t> feet and 11 inches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9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5’ 11” is 60+11= 71 “      71 x 2.54</a:t>
            </a:r>
            <a:r>
              <a:rPr lang="en-GB" baseline="0" dirty="0" smtClean="0"/>
              <a:t> =180.34 cm which is just over  1.8 metres.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2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speed limit is  30 miles per hour.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5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60 miles,  15 miles,  105 miles.</a:t>
            </a:r>
            <a:r>
              <a:rPr lang="en-GB" baseline="0" dirty="0" smtClean="0"/>
              <a:t> Mention that it is unlikely that you would ever drive for 3½ hours at this speed but it is a useful way of estimating journey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7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120 miles,  10 miles,  110 miles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87.8°F  which rounds to  88°F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6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 +  35  =  39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4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metres = 200 cm,</a:t>
            </a:r>
            <a:r>
              <a:rPr lang="en-GB" baseline="0" dirty="0" smtClean="0"/>
              <a:t>   200/2.54 = 78.74 inches which is about 6 foot 6.74 inches so NO the van could not.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FAA08-5A18-492E-88A0-BA96F2FAC6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1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0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3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9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2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0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6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8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C8D0-8167-494E-AAC8-A6A87AE1E1E0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5E3B-D0C8-4E56-BDB5-7C91FD1F5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782" y="44624"/>
            <a:ext cx="3892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DRIVING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59091"/>
            <a:ext cx="58326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/>
              <a:t>When do you need to think about </a:t>
            </a:r>
            <a:r>
              <a:rPr lang="en-GB" sz="2800" b="1" u="sng" dirty="0" smtClean="0">
                <a:solidFill>
                  <a:srgbClr val="0070C0"/>
                </a:solidFill>
              </a:rPr>
              <a:t>numbers</a:t>
            </a:r>
            <a:r>
              <a:rPr lang="en-GB" sz="2800" b="1" dirty="0" smtClean="0"/>
              <a:t> when you are driving ?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1780" y="63720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© COPYRIGHT SKILLSHEETS </a:t>
            </a:r>
            <a:r>
              <a:rPr lang="en-GB" b="1" dirty="0" smtClean="0">
                <a:solidFill>
                  <a:srgbClr val="FF0000"/>
                </a:solidFill>
              </a:rPr>
              <a:t>2016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67" y="1988840"/>
            <a:ext cx="3147041" cy="20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85034"/>
            <a:ext cx="507799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If you drive straight on past this sign you will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arrive in </a:t>
            </a:r>
            <a:r>
              <a:rPr lang="en-GB" dirty="0" err="1" smtClean="0"/>
              <a:t>Totley</a:t>
            </a:r>
            <a:r>
              <a:rPr lang="en-GB" dirty="0" smtClean="0"/>
              <a:t> then on to </a:t>
            </a:r>
            <a:r>
              <a:rPr lang="en-GB" dirty="0" err="1" smtClean="0"/>
              <a:t>Baslow</a:t>
            </a:r>
            <a:r>
              <a:rPr lang="en-GB" dirty="0" smtClean="0"/>
              <a:t> on the same road.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How many miles would you drive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between </a:t>
            </a:r>
            <a:r>
              <a:rPr lang="en-GB" dirty="0" err="1" smtClean="0"/>
              <a:t>Totley</a:t>
            </a:r>
            <a:r>
              <a:rPr lang="en-GB" dirty="0" smtClean="0"/>
              <a:t> and </a:t>
            </a:r>
            <a:r>
              <a:rPr lang="en-GB" dirty="0" err="1" smtClean="0"/>
              <a:t>Baslow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62463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072640" cy="343408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4008429">
            <a:off x="1626290" y="1363187"/>
            <a:ext cx="173427" cy="129614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7904" y="564186"/>
            <a:ext cx="4402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it is </a:t>
            </a:r>
            <a:r>
              <a:rPr lang="en-GB" b="1" dirty="0" smtClean="0"/>
              <a:t>full</a:t>
            </a:r>
            <a:r>
              <a:rPr lang="en-GB" dirty="0" smtClean="0"/>
              <a:t> the petrol tank holds  </a:t>
            </a:r>
            <a:r>
              <a:rPr lang="en-GB" b="1" dirty="0" smtClean="0"/>
              <a:t>60 litres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How much petrol is in the tank now 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7641" y="4365104"/>
            <a:ext cx="5089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One gallon </a:t>
            </a:r>
            <a:r>
              <a:rPr lang="en-GB" dirty="0" smtClean="0"/>
              <a:t>is the same as  </a:t>
            </a:r>
            <a:r>
              <a:rPr lang="en-GB" b="1" dirty="0" smtClean="0"/>
              <a:t>4.546 litres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How many gallons are there in a full tank </a:t>
            </a:r>
            <a:r>
              <a:rPr lang="en-GB" dirty="0"/>
              <a:t>of petrol</a:t>
            </a:r>
            <a:r>
              <a:rPr lang="en-GB" dirty="0" smtClean="0"/>
              <a:t>  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 rot="393570">
            <a:off x="8028791" y="5117165"/>
            <a:ext cx="634638" cy="1304191"/>
            <a:chOff x="6084168" y="4152988"/>
            <a:chExt cx="1062985" cy="1930148"/>
          </a:xfrm>
        </p:grpSpPr>
        <p:sp>
          <p:nvSpPr>
            <p:cNvPr id="8" name="TextBox 7"/>
            <p:cNvSpPr txBox="1"/>
            <p:nvPr/>
          </p:nvSpPr>
          <p:spPr>
            <a:xfrm>
              <a:off x="6156176" y="42210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FFFF0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FFFF0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168" y="41529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0070C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0070C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92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072640" cy="34340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 rot="6219799">
            <a:off x="1723745" y="1933903"/>
            <a:ext cx="136302" cy="126004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7904" y="564186"/>
            <a:ext cx="35929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</a:t>
            </a:r>
            <a:r>
              <a:rPr lang="en-GB" b="1" dirty="0" smtClean="0">
                <a:solidFill>
                  <a:srgbClr val="FF0000"/>
                </a:solidFill>
              </a:rPr>
              <a:t>fraction </a:t>
            </a:r>
            <a:r>
              <a:rPr lang="en-GB" dirty="0" smtClean="0"/>
              <a:t>of the tank is </a:t>
            </a:r>
            <a:r>
              <a:rPr lang="en-GB" b="1" dirty="0" smtClean="0"/>
              <a:t>full</a:t>
            </a:r>
            <a:r>
              <a:rPr lang="en-GB" dirty="0" smtClean="0"/>
              <a:t> 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b="1" dirty="0" smtClean="0">
                <a:solidFill>
                  <a:srgbClr val="FF0000"/>
                </a:solidFill>
              </a:rPr>
              <a:t>fraction</a:t>
            </a:r>
            <a:r>
              <a:rPr lang="en-GB" dirty="0" smtClean="0"/>
              <a:t> of the tank is </a:t>
            </a:r>
            <a:r>
              <a:rPr lang="en-GB" b="1" dirty="0" smtClean="0"/>
              <a:t>empty</a:t>
            </a:r>
            <a:r>
              <a:rPr lang="en-GB" dirty="0" smtClean="0"/>
              <a:t> ?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rot="393570">
            <a:off x="8028791" y="5117165"/>
            <a:ext cx="634638" cy="1304191"/>
            <a:chOff x="6084168" y="4152988"/>
            <a:chExt cx="1062985" cy="1930148"/>
          </a:xfrm>
        </p:grpSpPr>
        <p:sp>
          <p:nvSpPr>
            <p:cNvPr id="7" name="TextBox 6"/>
            <p:cNvSpPr txBox="1"/>
            <p:nvPr/>
          </p:nvSpPr>
          <p:spPr>
            <a:xfrm>
              <a:off x="6156176" y="42210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FFFF0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FFFF0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84168" y="41529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0070C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0070C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7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370987"/>
            <a:ext cx="344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many </a:t>
            </a:r>
            <a:r>
              <a:rPr lang="en-GB" b="1" dirty="0" smtClean="0"/>
              <a:t>miles </a:t>
            </a:r>
            <a:r>
              <a:rPr lang="en-GB" dirty="0" smtClean="0"/>
              <a:t>did Jessica drive 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5" y="764704"/>
            <a:ext cx="2195736" cy="773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5" y="2480606"/>
            <a:ext cx="2195736" cy="804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627" y="332656"/>
            <a:ext cx="2596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Reading when Jessica set off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022" y="2009330"/>
            <a:ext cx="2661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Reading when Jessica arrived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19" y="3830916"/>
            <a:ext cx="7465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5 miles  </a:t>
            </a:r>
            <a:r>
              <a:rPr lang="en-GB" dirty="0" smtClean="0"/>
              <a:t>is the same as  </a:t>
            </a:r>
            <a:r>
              <a:rPr lang="en-GB" b="1" dirty="0" smtClean="0"/>
              <a:t>8 kilometres</a:t>
            </a:r>
            <a:r>
              <a:rPr lang="en-GB" dirty="0"/>
              <a:t>. </a:t>
            </a:r>
            <a:r>
              <a:rPr lang="en-GB" dirty="0" smtClean="0"/>
              <a:t> How </a:t>
            </a:r>
            <a:r>
              <a:rPr lang="en-GB" dirty="0"/>
              <a:t>many </a:t>
            </a:r>
            <a:r>
              <a:rPr lang="en-GB" b="1" dirty="0" smtClean="0"/>
              <a:t>kilometres </a:t>
            </a:r>
            <a:r>
              <a:rPr lang="en-GB" dirty="0"/>
              <a:t>did Jessica drive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92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4664"/>
            <a:ext cx="2195736" cy="80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6135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Jessica’s car needs a service when it has driven  </a:t>
            </a:r>
            <a:r>
              <a:rPr lang="en-GB" b="1" dirty="0" smtClean="0"/>
              <a:t>20,000 miles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How many miles can she drive before her car needs a service ?</a:t>
            </a:r>
            <a:endParaRPr lang="en-GB" dirty="0"/>
          </a:p>
          <a:p>
            <a:endParaRPr lang="en-GB" dirty="0"/>
          </a:p>
        </p:txBody>
      </p:sp>
      <p:pic>
        <p:nvPicPr>
          <p:cNvPr id="1027" name="Picture 3" descr="C:\Users\L.Henry\AppData\Local\Microsoft\Windows\Temporary Internet Files\Content.IE5\CCFJWKKW\MC9003516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30442"/>
            <a:ext cx="1377136" cy="13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2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072640" cy="3434080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 rot="4775501">
            <a:off x="1642308" y="1609267"/>
            <a:ext cx="94487" cy="129614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07904" y="564186"/>
            <a:ext cx="4402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it is full the petrol tank holds  </a:t>
            </a:r>
            <a:r>
              <a:rPr lang="en-GB" b="1" dirty="0" smtClean="0"/>
              <a:t>60 litres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/>
              <a:t>1 litre </a:t>
            </a:r>
            <a:r>
              <a:rPr lang="en-GB" dirty="0" smtClean="0"/>
              <a:t>of petrol costs  </a:t>
            </a:r>
            <a:r>
              <a:rPr lang="en-GB" b="1" dirty="0" smtClean="0"/>
              <a:t>129.9p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How much will it cost to fill the tank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3348728"/>
          </a:xfrm>
          <a:prstGeom prst="rect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 rot="20267755">
            <a:off x="2310637" y="796463"/>
            <a:ext cx="65234" cy="141793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4221088"/>
            <a:ext cx="5129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speed is the car doing in </a:t>
            </a:r>
            <a:r>
              <a:rPr lang="en-GB" b="1" dirty="0" smtClean="0">
                <a:solidFill>
                  <a:srgbClr val="0070C0"/>
                </a:solidFill>
              </a:rPr>
              <a:t>miles per hour 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What speed is the car doing in </a:t>
            </a:r>
            <a:r>
              <a:rPr lang="en-GB" b="1" dirty="0" smtClean="0">
                <a:solidFill>
                  <a:srgbClr val="FF0000"/>
                </a:solidFill>
              </a:rPr>
              <a:t>kilometres </a:t>
            </a:r>
            <a:r>
              <a:rPr lang="en-GB" b="1" dirty="0">
                <a:solidFill>
                  <a:srgbClr val="FF0000"/>
                </a:solidFill>
              </a:rPr>
              <a:t>per hour 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3348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097" y="4409288"/>
            <a:ext cx="675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50 miles per hour </a:t>
            </a:r>
            <a:r>
              <a:rPr lang="en-GB" dirty="0" smtClean="0"/>
              <a:t>is the same as		</a:t>
            </a:r>
            <a:r>
              <a:rPr lang="en-GB" b="1" dirty="0" smtClean="0">
                <a:solidFill>
                  <a:srgbClr val="FF0000"/>
                </a:solidFill>
              </a:rPr>
              <a:t>kilometres per hour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32700" y="4229658"/>
            <a:ext cx="984032" cy="63950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118706" y="836712"/>
            <a:ext cx="1981686" cy="2016224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18706" y="991357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5 miles </a:t>
            </a:r>
          </a:p>
          <a:p>
            <a:pPr algn="ctr"/>
            <a:endParaRPr lang="en-GB" sz="2000" b="1" dirty="0">
              <a:solidFill>
                <a:srgbClr val="0070C0"/>
              </a:solidFill>
            </a:endParaRPr>
          </a:p>
          <a:p>
            <a:pPr algn="ctr"/>
            <a:r>
              <a:rPr lang="en-GB" sz="2000" dirty="0" smtClean="0"/>
              <a:t>is the same as </a:t>
            </a:r>
          </a:p>
          <a:p>
            <a:pPr algn="ctr"/>
            <a:endParaRPr lang="en-GB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8 kilometres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9992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3348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675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Which speed is faster   </a:t>
            </a:r>
            <a:r>
              <a:rPr lang="en-GB" b="1" dirty="0" smtClean="0">
                <a:solidFill>
                  <a:srgbClr val="0070C0"/>
                </a:solidFill>
              </a:rPr>
              <a:t>60 miles per hour  </a:t>
            </a:r>
            <a:r>
              <a:rPr lang="en-GB" dirty="0" smtClean="0"/>
              <a:t> </a:t>
            </a:r>
            <a:r>
              <a:rPr lang="en-GB" b="1" u="sng" dirty="0" smtClean="0"/>
              <a:t>or</a:t>
            </a:r>
            <a:r>
              <a:rPr lang="en-GB" dirty="0" smtClean="0"/>
              <a:t>   </a:t>
            </a:r>
            <a:r>
              <a:rPr lang="en-GB" b="1" dirty="0" smtClean="0">
                <a:solidFill>
                  <a:srgbClr val="FF0000"/>
                </a:solidFill>
              </a:rPr>
              <a:t>90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kilometres per hour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28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18706" y="836712"/>
            <a:ext cx="1981686" cy="2016224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3348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Convert  30 miles per hour </a:t>
            </a:r>
            <a:r>
              <a:rPr lang="en-GB" dirty="0" smtClean="0"/>
              <a:t>into </a:t>
            </a:r>
            <a:r>
              <a:rPr lang="en-GB" b="1" dirty="0" smtClean="0">
                <a:solidFill>
                  <a:srgbClr val="FF0000"/>
                </a:solidFill>
              </a:rPr>
              <a:t>kilometres per hour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Check</a:t>
            </a:r>
            <a:r>
              <a:rPr lang="en-GB" dirty="0" smtClean="0"/>
              <a:t>  your answer by looking at the speedometer.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8706" y="991357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5 miles </a:t>
            </a:r>
          </a:p>
          <a:p>
            <a:pPr algn="ctr"/>
            <a:endParaRPr lang="en-GB" sz="2000" b="1" dirty="0">
              <a:solidFill>
                <a:srgbClr val="0070C0"/>
              </a:solidFill>
            </a:endParaRPr>
          </a:p>
          <a:p>
            <a:pPr algn="ctr"/>
            <a:r>
              <a:rPr lang="en-GB" sz="2000" dirty="0" smtClean="0"/>
              <a:t>is the same as </a:t>
            </a:r>
          </a:p>
          <a:p>
            <a:pPr algn="ctr"/>
            <a:endParaRPr lang="en-GB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8 kilometres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7784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3383" y="1196752"/>
            <a:ext cx="31384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this sign telling you 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does     </a:t>
            </a:r>
            <a:r>
              <a:rPr lang="en-GB" sz="2400" b="1" dirty="0" smtClean="0"/>
              <a:t>5’-11”   </a:t>
            </a:r>
            <a:r>
              <a:rPr lang="en-GB" dirty="0" smtClean="0"/>
              <a:t>mean 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rot="393570">
            <a:off x="7916175" y="5040730"/>
            <a:ext cx="919567" cy="1870260"/>
            <a:chOff x="6084168" y="4152988"/>
            <a:chExt cx="1062985" cy="1930148"/>
          </a:xfrm>
        </p:grpSpPr>
        <p:sp>
          <p:nvSpPr>
            <p:cNvPr id="8" name="TextBox 7"/>
            <p:cNvSpPr txBox="1"/>
            <p:nvPr/>
          </p:nvSpPr>
          <p:spPr>
            <a:xfrm>
              <a:off x="6156176" y="42210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FFFF0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FFFF0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4168" y="41529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0070C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0070C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48680"/>
            <a:ext cx="257192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9552" y="260648"/>
            <a:ext cx="3816424" cy="100811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One foot  </a:t>
            </a:r>
            <a:r>
              <a:rPr lang="en-GB" dirty="0" smtClean="0"/>
              <a:t>is the same as  </a:t>
            </a:r>
            <a:r>
              <a:rPr lang="en-GB" b="1" dirty="0" smtClean="0"/>
              <a:t>12 inches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/>
              <a:t>One inch  </a:t>
            </a:r>
            <a:r>
              <a:rPr lang="en-GB" dirty="0" smtClean="0"/>
              <a:t>is  </a:t>
            </a:r>
            <a:r>
              <a:rPr lang="en-GB" b="1" dirty="0" smtClean="0"/>
              <a:t>2.54 cm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can you </a:t>
            </a:r>
            <a:r>
              <a:rPr lang="en-GB" b="1" dirty="0" smtClean="0">
                <a:solidFill>
                  <a:srgbClr val="FF0000"/>
                </a:solidFill>
              </a:rPr>
              <a:t>convert </a:t>
            </a:r>
            <a:r>
              <a:rPr lang="en-GB" dirty="0" smtClean="0"/>
              <a:t> </a:t>
            </a:r>
            <a:r>
              <a:rPr lang="en-GB" b="1" dirty="0" smtClean="0"/>
              <a:t>5’ 11”  </a:t>
            </a:r>
            <a:r>
              <a:rPr lang="en-GB" dirty="0" smtClean="0"/>
              <a:t>into  </a:t>
            </a:r>
            <a:r>
              <a:rPr lang="en-GB" b="1" dirty="0" smtClean="0"/>
              <a:t>1.8 metres</a:t>
            </a:r>
            <a:r>
              <a:rPr lang="en-GB" dirty="0"/>
              <a:t> 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 rot="393570">
            <a:off x="7916175" y="5040730"/>
            <a:ext cx="919567" cy="1870260"/>
            <a:chOff x="6084168" y="4152988"/>
            <a:chExt cx="1062985" cy="1930148"/>
          </a:xfrm>
        </p:grpSpPr>
        <p:sp>
          <p:nvSpPr>
            <p:cNvPr id="5" name="TextBox 4"/>
            <p:cNvSpPr txBox="1"/>
            <p:nvPr/>
          </p:nvSpPr>
          <p:spPr>
            <a:xfrm>
              <a:off x="6156176" y="42210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FFFF0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FFFF0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4168" y="4152988"/>
              <a:ext cx="99097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500" b="1" dirty="0" smtClean="0">
                  <a:solidFill>
                    <a:srgbClr val="0070C0"/>
                  </a:solidFill>
                  <a:latin typeface="Bright" panose="020B0502020204020303" pitchFamily="34" charset="0"/>
                  <a:cs typeface="Arial" panose="020B0604020202020204" pitchFamily="34" charset="0"/>
                </a:rPr>
                <a:t>?</a:t>
              </a:r>
              <a:endParaRPr lang="en-GB" sz="11500" b="1" dirty="0">
                <a:solidFill>
                  <a:srgbClr val="0070C0"/>
                </a:solidFill>
                <a:latin typeface="Bright" panose="020B05020202040203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56" y="548680"/>
            <a:ext cx="1924133" cy="28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12" y="476672"/>
            <a:ext cx="3143087" cy="3172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585" y="4005064"/>
            <a:ext cx="327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does this sign tell drivers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7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95" y="276672"/>
            <a:ext cx="1284254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61138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drive at this speed for </a:t>
            </a:r>
            <a:r>
              <a:rPr lang="en-GB" b="1" dirty="0" smtClean="0"/>
              <a:t>two hours </a:t>
            </a:r>
            <a:r>
              <a:rPr lang="en-GB" dirty="0" smtClean="0"/>
              <a:t>how far will you travel 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far would you drive in </a:t>
            </a:r>
            <a:r>
              <a:rPr lang="en-GB" b="1" dirty="0" smtClean="0"/>
              <a:t>half an hour 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many miles would you travel in </a:t>
            </a:r>
            <a:r>
              <a:rPr lang="en-GB" b="1" dirty="0" smtClean="0"/>
              <a:t>three and a half </a:t>
            </a:r>
            <a:r>
              <a:rPr lang="en-GB" dirty="0" smtClean="0"/>
              <a:t>hours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455706" cy="1412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64427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drive at this speed for </a:t>
            </a:r>
            <a:r>
              <a:rPr lang="en-GB" b="1" dirty="0" smtClean="0"/>
              <a:t>three hours </a:t>
            </a:r>
            <a:r>
              <a:rPr lang="en-GB" dirty="0" smtClean="0"/>
              <a:t>how far will you travel 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far would you drive in a </a:t>
            </a:r>
            <a:r>
              <a:rPr lang="en-GB" b="1" dirty="0" smtClean="0"/>
              <a:t>quarter of an hour 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many miles would you travel in </a:t>
            </a:r>
            <a:r>
              <a:rPr lang="en-GB" b="1" dirty="0" smtClean="0"/>
              <a:t>two and three quarter </a:t>
            </a:r>
            <a:r>
              <a:rPr lang="en-GB" dirty="0" smtClean="0"/>
              <a:t>hours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7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87624" y="3933056"/>
            <a:ext cx="2232248" cy="64807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4151633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866088"/>
            <a:ext cx="276082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temperature in the car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is  </a:t>
            </a:r>
            <a:r>
              <a:rPr lang="en-GB" b="1" dirty="0" smtClean="0"/>
              <a:t>31 degrees Celsius.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4" y="3356992"/>
            <a:ext cx="82089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this </a:t>
            </a:r>
            <a:r>
              <a:rPr lang="en-GB" b="1" dirty="0" smtClean="0"/>
              <a:t>formula </a:t>
            </a:r>
            <a:r>
              <a:rPr lang="en-GB" dirty="0" smtClean="0"/>
              <a:t>to convert the temperature into </a:t>
            </a:r>
            <a:r>
              <a:rPr lang="en-GB" b="1" dirty="0" smtClean="0"/>
              <a:t>degrees Fahrenheit</a:t>
            </a:r>
            <a:r>
              <a:rPr lang="en-GB" dirty="0" smtClean="0"/>
              <a:t>.</a:t>
            </a:r>
          </a:p>
          <a:p>
            <a:endParaRPr lang="en-GB" b="1" dirty="0" smtClean="0"/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	F  =  1.8 C + 32     	</a:t>
            </a:r>
            <a:r>
              <a:rPr lang="en-GB" sz="2000" b="1" dirty="0" smtClean="0"/>
              <a:t>F</a:t>
            </a:r>
            <a:r>
              <a:rPr lang="en-GB" dirty="0" smtClean="0"/>
              <a:t>  is the temperature in </a:t>
            </a:r>
            <a:r>
              <a:rPr lang="en-GB" dirty="0"/>
              <a:t>degrees Fahrenheit</a:t>
            </a:r>
            <a:r>
              <a:rPr lang="en-GB" dirty="0" smtClean="0"/>
              <a:t>.</a:t>
            </a:r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sz="2000" b="1" dirty="0" smtClean="0"/>
              <a:t>C </a:t>
            </a:r>
            <a:r>
              <a:rPr lang="en-GB" dirty="0" smtClean="0"/>
              <a:t> is the temperature in degrees Celsius.</a:t>
            </a:r>
            <a:endParaRPr lang="en-GB" dirty="0"/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4151633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882" y="3212976"/>
            <a:ext cx="8259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have a hospital appointment at  </a:t>
            </a:r>
            <a:r>
              <a:rPr lang="en-GB" b="1" dirty="0" smtClean="0"/>
              <a:t>2.35 pm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How many </a:t>
            </a:r>
            <a:r>
              <a:rPr lang="en-GB" b="1" dirty="0" smtClean="0"/>
              <a:t>minutes </a:t>
            </a:r>
            <a:r>
              <a:rPr lang="en-GB" dirty="0" smtClean="0"/>
              <a:t>do I have left for the journey 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02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27984" y="620689"/>
            <a:ext cx="3816424" cy="100811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72000" y="655199"/>
            <a:ext cx="46805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One foot  </a:t>
            </a:r>
            <a:r>
              <a:rPr lang="en-GB" dirty="0" smtClean="0"/>
              <a:t>is the same as  </a:t>
            </a:r>
            <a:r>
              <a:rPr lang="en-GB" b="1" dirty="0" smtClean="0"/>
              <a:t>12 inches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/>
              <a:t>One inch  </a:t>
            </a:r>
            <a:r>
              <a:rPr lang="en-GB" dirty="0" smtClean="0"/>
              <a:t>is  </a:t>
            </a:r>
            <a:r>
              <a:rPr lang="en-GB" b="1" dirty="0" smtClean="0"/>
              <a:t>2.54 cm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Can a van that is </a:t>
            </a:r>
            <a:r>
              <a:rPr lang="en-GB" b="1" dirty="0" smtClean="0"/>
              <a:t>two metres </a:t>
            </a:r>
            <a:r>
              <a:rPr lang="en-GB" dirty="0" smtClean="0"/>
              <a:t>tall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drive safely under the barrier 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337132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706</Words>
  <Application>Microsoft Office PowerPoint</Application>
  <PresentationFormat>On-screen Show (4:3)</PresentationFormat>
  <Paragraphs>166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L.Henry</dc:creator>
  <cp:lastModifiedBy>L.Henry</cp:lastModifiedBy>
  <cp:revision>45</cp:revision>
  <dcterms:created xsi:type="dcterms:W3CDTF">2014-07-22T10:41:17Z</dcterms:created>
  <dcterms:modified xsi:type="dcterms:W3CDTF">2016-09-14T14:28:37Z</dcterms:modified>
</cp:coreProperties>
</file>